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2" r:id="rId4"/>
    <p:sldId id="267" r:id="rId5"/>
    <p:sldId id="264" r:id="rId6"/>
    <p:sldId id="268" r:id="rId7"/>
    <p:sldId id="26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29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7618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163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24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3770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4373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636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631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96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2767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088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BF27F2-D0FD-4F5A-AD51-DE41C2E23980}" type="datetimeFigureOut">
              <a:rPr lang="it-IT" smtClean="0"/>
              <a:pPr/>
              <a:t>12/02/2016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262DBA-4032-4DDD-8406-D14B2E5916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2464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0waystohelp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0n6hleA7M6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80" y="393192"/>
            <a:ext cx="10058400" cy="2570844"/>
          </a:xfrm>
        </p:spPr>
        <p:txBody>
          <a:bodyPr>
            <a:normAutofit/>
          </a:bodyPr>
          <a:lstStyle/>
          <a:p>
            <a:r>
              <a:rPr lang="it-IT" sz="6600" dirty="0" smtClean="0">
                <a:latin typeface="Adobe Caslon Pro Bold" panose="0205070206050A020403" pitchFamily="18" charset="0"/>
              </a:rPr>
              <a:t>Global </a:t>
            </a:r>
            <a:r>
              <a:rPr lang="it-IT" sz="6600" dirty="0" err="1" smtClean="0">
                <a:latin typeface="Adobe Caslon Pro Bold" panose="0205070206050A020403" pitchFamily="18" charset="0"/>
              </a:rPr>
              <a:t>Warming</a:t>
            </a:r>
            <a:endParaRPr lang="it-IT" sz="6600" dirty="0">
              <a:latin typeface="Adobe Caslon Pro Bold" panose="0205070206050A020403" pitchFamily="18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928" y="207612"/>
            <a:ext cx="4417695" cy="59015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9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4579"/>
            <a:ext cx="10058400" cy="838109"/>
          </a:xfrm>
        </p:spPr>
        <p:txBody>
          <a:bodyPr/>
          <a:lstStyle/>
          <a:p>
            <a:r>
              <a:rPr lang="it-IT" dirty="0" smtClean="0"/>
              <a:t>Global </a:t>
            </a:r>
            <a:r>
              <a:rPr lang="it-IT" dirty="0" err="1" smtClean="0"/>
              <a:t>Warming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55448" y="1737360"/>
            <a:ext cx="11000232" cy="4131734"/>
          </a:xfrm>
        </p:spPr>
        <p:txBody>
          <a:bodyPr>
            <a:normAutofit/>
          </a:bodyPr>
          <a:lstStyle/>
          <a:p>
            <a:r>
              <a:rPr lang="it-IT" sz="3600" dirty="0" err="1" smtClean="0"/>
              <a:t>Why</a:t>
            </a:r>
            <a:r>
              <a:rPr lang="it-IT" sz="3600" dirty="0" smtClean="0"/>
              <a:t> Global?</a:t>
            </a:r>
          </a:p>
          <a:p>
            <a:r>
              <a:rPr lang="it-IT" sz="3600" dirty="0" err="1" smtClean="0"/>
              <a:t>It</a:t>
            </a:r>
            <a:r>
              <a:rPr lang="it-IT" sz="3600" dirty="0" smtClean="0"/>
              <a:t> </a:t>
            </a:r>
            <a:r>
              <a:rPr lang="it-IT" sz="3600" dirty="0" err="1" smtClean="0"/>
              <a:t>affects</a:t>
            </a:r>
            <a:r>
              <a:rPr lang="it-IT" sz="3600" dirty="0" smtClean="0"/>
              <a:t> the </a:t>
            </a:r>
            <a:r>
              <a:rPr lang="it-IT" sz="3600" dirty="0" err="1" smtClean="0"/>
              <a:t>entire</a:t>
            </a:r>
            <a:r>
              <a:rPr lang="it-IT" sz="3600" dirty="0" smtClean="0"/>
              <a:t> </a:t>
            </a:r>
            <a:r>
              <a:rPr lang="it-IT" sz="3600" dirty="0" err="1" smtClean="0"/>
              <a:t>planet</a:t>
            </a:r>
            <a:endParaRPr lang="it-IT" sz="3600" dirty="0" smtClean="0"/>
          </a:p>
          <a:p>
            <a:endParaRPr lang="it-IT" sz="3600" dirty="0"/>
          </a:p>
          <a:p>
            <a:r>
              <a:rPr lang="it-IT" sz="3600" dirty="0" err="1" smtClean="0"/>
              <a:t>Warming</a:t>
            </a:r>
            <a:r>
              <a:rPr lang="it-IT" sz="3600" dirty="0" smtClean="0"/>
              <a:t>		</a:t>
            </a:r>
          </a:p>
          <a:p>
            <a:endParaRPr lang="it-IT" sz="3600" dirty="0"/>
          </a:p>
        </p:txBody>
      </p:sp>
      <p:sp>
        <p:nvSpPr>
          <p:cNvPr id="6" name="Freccia a destra 5"/>
          <p:cNvSpPr/>
          <p:nvPr/>
        </p:nvSpPr>
        <p:spPr>
          <a:xfrm>
            <a:off x="2148840" y="3886200"/>
            <a:ext cx="667512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063240" y="3745914"/>
            <a:ext cx="6409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Rise</a:t>
            </a:r>
            <a:r>
              <a:rPr lang="en-US" dirty="0"/>
              <a:t> </a:t>
            </a:r>
            <a:r>
              <a:rPr lang="en-US" sz="3600" dirty="0"/>
              <a:t>in the </a:t>
            </a:r>
            <a:r>
              <a:rPr lang="en-US" sz="3600" dirty="0">
                <a:solidFill>
                  <a:srgbClr val="FF0000"/>
                </a:solidFill>
              </a:rPr>
              <a:t>average</a:t>
            </a:r>
            <a:r>
              <a:rPr lang="en-US" sz="3600" dirty="0"/>
              <a:t> temperature </a:t>
            </a:r>
            <a:endParaRPr lang="it-IT" sz="3600" dirty="0"/>
          </a:p>
        </p:txBody>
      </p:sp>
    </p:spTree>
    <p:extLst>
      <p:ext uri="{BB962C8B-B14F-4D97-AF65-F5344CB8AC3E}">
        <p14:creationId xmlns="" xmlns:p14="http://schemas.microsoft.com/office/powerpoint/2010/main" val="92458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4579"/>
            <a:ext cx="10058400" cy="838109"/>
          </a:xfrm>
        </p:spPr>
        <p:txBody>
          <a:bodyPr/>
          <a:lstStyle/>
          <a:p>
            <a:r>
              <a:rPr lang="it-IT" dirty="0" smtClean="0"/>
              <a:t>Global </a:t>
            </a:r>
            <a:r>
              <a:rPr lang="it-IT" dirty="0" err="1" smtClean="0"/>
              <a:t>Warming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mostly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by: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437" y="2276857"/>
            <a:ext cx="5212979" cy="3456432"/>
          </a:xfrm>
          <a:prstGeom prst="rect">
            <a:avLst/>
          </a:prstGeom>
        </p:spPr>
      </p:pic>
      <p:sp>
        <p:nvSpPr>
          <p:cNvPr id="5" name="Freccia a destra 4"/>
          <p:cNvSpPr/>
          <p:nvPr/>
        </p:nvSpPr>
        <p:spPr>
          <a:xfrm>
            <a:off x="256032" y="1889683"/>
            <a:ext cx="667512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106424" y="1749397"/>
            <a:ext cx="6409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POLLUTION </a:t>
            </a:r>
            <a:r>
              <a:rPr lang="en-US" sz="2800" dirty="0" smtClean="0"/>
              <a:t>caused by human activities</a:t>
            </a:r>
            <a:endParaRPr lang="it-IT" sz="36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56032" y="2714906"/>
            <a:ext cx="10058400" cy="3545843"/>
          </a:xfrm>
        </p:spPr>
        <p:txBody>
          <a:bodyPr/>
          <a:lstStyle/>
          <a:p>
            <a:r>
              <a:rPr lang="it-IT" sz="2800" dirty="0" err="1" smtClean="0"/>
              <a:t>Industry</a:t>
            </a:r>
            <a:endParaRPr lang="it-IT" sz="2800" dirty="0"/>
          </a:p>
          <a:p>
            <a:r>
              <a:rPr lang="it-IT" sz="2800" dirty="0" err="1" smtClean="0"/>
              <a:t>Transportation</a:t>
            </a:r>
            <a:r>
              <a:rPr lang="it-IT" sz="2800" dirty="0" smtClean="0"/>
              <a:t>	</a:t>
            </a:r>
            <a:endParaRPr lang="en-US" sz="2800" dirty="0"/>
          </a:p>
          <a:p>
            <a:endParaRPr lang="it-IT" sz="2800" dirty="0" smtClean="0"/>
          </a:p>
          <a:p>
            <a:r>
              <a:rPr lang="it-IT" sz="2800" dirty="0" err="1" smtClean="0"/>
              <a:t>Chemical</a:t>
            </a:r>
            <a:r>
              <a:rPr lang="it-IT" sz="2800" dirty="0" smtClean="0"/>
              <a:t> </a:t>
            </a:r>
            <a:r>
              <a:rPr lang="it-IT" sz="2800" dirty="0" err="1" smtClean="0"/>
              <a:t>Substances</a:t>
            </a:r>
            <a:r>
              <a:rPr lang="it-IT" sz="2800" dirty="0" smtClean="0"/>
              <a:t> </a:t>
            </a:r>
            <a:r>
              <a:rPr lang="it-IT" sz="2800" dirty="0" err="1" smtClean="0"/>
              <a:t>used</a:t>
            </a:r>
            <a:r>
              <a:rPr lang="it-IT" sz="2800" dirty="0" smtClean="0"/>
              <a:t> in </a:t>
            </a:r>
            <a:r>
              <a:rPr lang="it-IT" sz="2800" dirty="0" err="1" smtClean="0"/>
              <a:t>agriculture</a:t>
            </a:r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8" name="Parentesi graffa chiusa 7"/>
          <p:cNvSpPr/>
          <p:nvPr/>
        </p:nvSpPr>
        <p:spPr>
          <a:xfrm>
            <a:off x="2822899" y="2833777"/>
            <a:ext cx="336430" cy="7015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343695" y="2922917"/>
            <a:ext cx="3350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SMOG</a:t>
            </a:r>
            <a:r>
              <a:rPr lang="it-IT" sz="2800" dirty="0"/>
              <a:t> (</a:t>
            </a:r>
            <a:r>
              <a:rPr lang="it-IT" sz="2800" dirty="0" err="1"/>
              <a:t>smoke+fog</a:t>
            </a:r>
            <a:r>
              <a:rPr lang="it-IT" sz="2800" dirty="0" smtClean="0"/>
              <a:t>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Greenhouse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gases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27592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" y="1328468"/>
            <a:ext cx="10341864" cy="4980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POLLUTION CAUSES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- Increase of </a:t>
            </a:r>
            <a:r>
              <a:rPr lang="en-US" sz="2800" dirty="0"/>
              <a:t>atmospheric </a:t>
            </a:r>
            <a:r>
              <a:rPr lang="en-US" sz="2800" dirty="0" smtClean="0"/>
              <a:t>temperature</a:t>
            </a:r>
          </a:p>
          <a:p>
            <a:r>
              <a:rPr lang="en-US" sz="2800" dirty="0" smtClean="0"/>
              <a:t>- Continents </a:t>
            </a:r>
            <a:r>
              <a:rPr lang="en-US" sz="2800" dirty="0"/>
              <a:t>and atmosphere </a:t>
            </a:r>
            <a:r>
              <a:rPr lang="en-US" sz="2800" dirty="0" smtClean="0"/>
              <a:t>warming</a:t>
            </a:r>
          </a:p>
          <a:p>
            <a:r>
              <a:rPr lang="en-US" sz="2800" dirty="0" smtClean="0"/>
              <a:t>- Ocean warming</a:t>
            </a:r>
          </a:p>
          <a:p>
            <a:r>
              <a:rPr lang="en-US" sz="2800" dirty="0" smtClean="0"/>
              <a:t>- Ice melting</a:t>
            </a:r>
          </a:p>
          <a:p>
            <a:pPr marL="0" indent="0">
              <a:buNone/>
            </a:pPr>
            <a:endParaRPr lang="en-US" sz="2800" baseline="30000" dirty="0"/>
          </a:p>
          <a:p>
            <a:r>
              <a:rPr lang="en-US" sz="2800" dirty="0" smtClean="0"/>
              <a:t>Many </a:t>
            </a:r>
            <a:r>
              <a:rPr lang="en-US" sz="2800" dirty="0"/>
              <a:t>of the observed changes since the 1950s are </a:t>
            </a:r>
            <a:r>
              <a:rPr lang="en-US" sz="2800" dirty="0" smtClean="0">
                <a:solidFill>
                  <a:srgbClr val="FF0000"/>
                </a:solidFill>
              </a:rPr>
              <a:t>unprecedented</a:t>
            </a:r>
            <a:endParaRPr lang="en-US" sz="28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877" y="215661"/>
            <a:ext cx="6279046" cy="41632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454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350" y="184784"/>
            <a:ext cx="2724912" cy="700949"/>
          </a:xfrm>
        </p:spPr>
        <p:txBody>
          <a:bodyPr>
            <a:normAutofit/>
          </a:bodyPr>
          <a:lstStyle/>
          <a:p>
            <a:r>
              <a:rPr lang="it-IT" sz="3200" dirty="0" smtClean="0"/>
              <a:t>Future </a:t>
            </a:r>
            <a:r>
              <a:rPr lang="it-IT" sz="3200" dirty="0" err="1" smtClean="0"/>
              <a:t>Changes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" y="1845734"/>
            <a:ext cx="11009376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- Warming of the global temperature</a:t>
            </a:r>
          </a:p>
          <a:p>
            <a:r>
              <a:rPr lang="en-US" sz="2400" dirty="0" smtClean="0"/>
              <a:t>- Rising of sea levels</a:t>
            </a:r>
          </a:p>
          <a:p>
            <a:r>
              <a:rPr lang="en-US" sz="2400" dirty="0" smtClean="0"/>
              <a:t>- Changes in precipitation</a:t>
            </a:r>
          </a:p>
          <a:p>
            <a:r>
              <a:rPr lang="en-US" sz="2400" dirty="0" smtClean="0"/>
              <a:t>- Desert expansion</a:t>
            </a:r>
          </a:p>
          <a:p>
            <a:r>
              <a:rPr lang="en-US" sz="2400" dirty="0" smtClean="0"/>
              <a:t>- Extreme weather events (</a:t>
            </a:r>
            <a:r>
              <a:rPr lang="en-US" sz="2400" dirty="0" smtClean="0">
                <a:solidFill>
                  <a:srgbClr val="FF0000"/>
                </a:solidFill>
              </a:rPr>
              <a:t>heat waves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droughts</a:t>
            </a:r>
            <a:r>
              <a:rPr lang="en-US" sz="2400" dirty="0" smtClean="0"/>
              <a:t>, heavy rainfall, </a:t>
            </a:r>
            <a:r>
              <a:rPr lang="en-US" sz="2400" dirty="0" smtClean="0">
                <a:solidFill>
                  <a:srgbClr val="FF0000"/>
                </a:solidFill>
              </a:rPr>
              <a:t>flooding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- Retreat of glaciers and permafrost</a:t>
            </a:r>
          </a:p>
          <a:p>
            <a:r>
              <a:rPr lang="en-US" sz="2400" dirty="0" smtClean="0"/>
              <a:t>- Species extinction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09" y="1101089"/>
            <a:ext cx="3482568" cy="261192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127" y="1117484"/>
            <a:ext cx="5568690" cy="278434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306" y="4321681"/>
            <a:ext cx="4091178" cy="242388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624" y="4049986"/>
            <a:ext cx="3598735" cy="26955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31" y="3120493"/>
            <a:ext cx="3294246" cy="219217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997" y="184784"/>
            <a:ext cx="5674045" cy="318809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3" y="4361383"/>
            <a:ext cx="3392254" cy="227801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803136" y="347472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Polar</a:t>
            </a:r>
            <a:r>
              <a:rPr lang="it-IT" dirty="0" smtClean="0"/>
              <a:t> Bear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54582" y="1227544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Rhinoceros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10006" y="4359444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Snow</a:t>
            </a:r>
            <a:r>
              <a:rPr lang="it-IT" dirty="0" smtClean="0"/>
              <a:t> </a:t>
            </a:r>
            <a:r>
              <a:rPr lang="it-IT" dirty="0" err="1" smtClean="0"/>
              <a:t>leopard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088781" y="5289896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Orangutan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0220991" y="6302618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Penguin</a:t>
            </a:r>
            <a:endParaRPr lang="it-IT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321" y="183700"/>
            <a:ext cx="3079815" cy="2651679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979249" y="731757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Panda</a:t>
            </a:r>
            <a:endParaRPr lang="it-IT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2490787"/>
            <a:ext cx="3916107" cy="3013567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4871074" y="4370538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Koala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75752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8680" y="2002536"/>
            <a:ext cx="10341864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hlinkClick r:id="rId2"/>
              </a:rPr>
              <a:t>http://www.50waystohelp.com</a:t>
            </a:r>
            <a:r>
              <a:rPr lang="en-US" sz="4000" dirty="0" smtClean="0">
                <a:hlinkClick r:id="rId2"/>
              </a:rPr>
              <a:t>/</a:t>
            </a:r>
            <a:endParaRPr lang="en-US" sz="40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0" y="94579"/>
            <a:ext cx="10058400" cy="838109"/>
          </a:xfrm>
        </p:spPr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we</a:t>
            </a:r>
            <a:r>
              <a:rPr lang="it-IT" dirty="0" smtClean="0"/>
              <a:t> do?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184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4048" y="557784"/>
            <a:ext cx="11064240" cy="3803904"/>
          </a:xfrm>
        </p:spPr>
        <p:txBody>
          <a:bodyPr/>
          <a:lstStyle/>
          <a:p>
            <a:r>
              <a:rPr lang="it-IT" dirty="0" smtClean="0"/>
              <a:t>Paris 2015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United</a:t>
            </a:r>
            <a:r>
              <a:rPr lang="it-IT" dirty="0" smtClean="0"/>
              <a:t> Nations </a:t>
            </a:r>
            <a:r>
              <a:rPr lang="it-IT" dirty="0" err="1" smtClean="0"/>
              <a:t>Climate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Conference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3464" y="5294376"/>
            <a:ext cx="10917936" cy="1351958"/>
          </a:xfrm>
        </p:spPr>
        <p:txBody>
          <a:bodyPr/>
          <a:lstStyle/>
          <a:p>
            <a:r>
              <a:rPr lang="it-IT" sz="4000" dirty="0">
                <a:hlinkClick r:id="rId2"/>
              </a:rPr>
              <a:t>https://</a:t>
            </a:r>
            <a:r>
              <a:rPr lang="it-IT" sz="4000" dirty="0" smtClean="0">
                <a:hlinkClick r:id="rId2"/>
              </a:rPr>
              <a:t>www.youtube.com/watch?v=0n6hleA7M6o</a:t>
            </a:r>
            <a:endParaRPr lang="it-IT" sz="4000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558" y="0"/>
            <a:ext cx="5712842" cy="3392424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713232" y="138729"/>
            <a:ext cx="10058400" cy="83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What</a:t>
            </a:r>
            <a:r>
              <a:rPr lang="it-IT" dirty="0" smtClean="0"/>
              <a:t> can the world do?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6039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488</TotalTime>
  <Words>139</Words>
  <Application>Microsoft Office PowerPoint</Application>
  <PresentationFormat>Personalizzato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Retrospettivo</vt:lpstr>
      <vt:lpstr>Global Warming</vt:lpstr>
      <vt:lpstr>Global Warming</vt:lpstr>
      <vt:lpstr>Global Warming is mostly caused by:</vt:lpstr>
      <vt:lpstr>Diapositiva 4</vt:lpstr>
      <vt:lpstr>Future Changes</vt:lpstr>
      <vt:lpstr>What can we do?</vt:lpstr>
      <vt:lpstr>Paris 2015   United Nations Climate Change Conference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Global Warming</dc:title>
  <dc:creator>Yhara</dc:creator>
  <cp:lastModifiedBy>Professore_2</cp:lastModifiedBy>
  <cp:revision>29</cp:revision>
  <dcterms:created xsi:type="dcterms:W3CDTF">2015-11-12T19:23:45Z</dcterms:created>
  <dcterms:modified xsi:type="dcterms:W3CDTF">2016-02-12T10:22:13Z</dcterms:modified>
</cp:coreProperties>
</file>